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8 </a:t>
            </a:r>
            <a:r>
              <a:rPr lang="fr-FR" sz="3200" dirty="0" smtClean="0">
                <a:latin typeface="Kristen ITC" pitchFamily="66" charset="0"/>
              </a:rPr>
              <a:t>février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: Copiez la question et mettez-la en anglais.</a:t>
            </a:r>
            <a:endParaRPr lang="fr-FR" sz="4000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798368"/>
            <a:ext cx="5410200" cy="405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16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63</cp:revision>
  <dcterms:created xsi:type="dcterms:W3CDTF">2011-09-14T23:22:57Z</dcterms:created>
  <dcterms:modified xsi:type="dcterms:W3CDTF">2012-02-08T12:14:56Z</dcterms:modified>
</cp:coreProperties>
</file>